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9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476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1F18F2D-48E2-5FA9-53ED-8F7067AA520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SOLID Principles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Kép 6" descr="A képen szöveg, névjegykártya, képernyőkép, diagra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22E2540D-4E8F-84BC-6DBB-C35358E2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76" r="1" b="1"/>
          <a:stretch>
            <a:fillRect/>
          </a:stretch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42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38</Words>
  <Application>Microsoft Macintosh PowerPoint</Application>
  <PresentationFormat>Szélesvásznú</PresentationFormat>
  <Paragraphs>37</Paragraphs>
  <Slides>37</Slides>
  <Notes>36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37</vt:i4>
      </vt:variant>
    </vt:vector>
  </HeadingPairs>
  <TitlesOfParts>
    <vt:vector size="39" baseType="lpstr">
      <vt:lpstr>Arial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in C#</dc:title>
  <dc:subject>With examples of good and bad design in C#</dc:subject>
  <dc:creator>Created by Marp</dc:creator>
  <cp:lastModifiedBy>Cserkó József</cp:lastModifiedBy>
  <cp:revision>4</cp:revision>
  <dcterms:created xsi:type="dcterms:W3CDTF">2025-06-11T19:08:38Z</dcterms:created>
  <dcterms:modified xsi:type="dcterms:W3CDTF">2025-06-11T19:13:34Z</dcterms:modified>
</cp:coreProperties>
</file>